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07.12.22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07.12.22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07.12.22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07.12.22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07.12.22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07.12.22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15092</TotalTime>
  <Words>2846</Words>
  <Application>Microsoft Macintosh PowerPoint</Application>
  <PresentationFormat>Widescreen</PresentationFormat>
  <Paragraphs>410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315</cp:revision>
  <dcterms:created xsi:type="dcterms:W3CDTF">2022-07-18T15:01:44Z</dcterms:created>
  <dcterms:modified xsi:type="dcterms:W3CDTF">2022-12-07T15:14:43Z</dcterms:modified>
</cp:coreProperties>
</file>